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87" r:id="rId5"/>
    <p:sldId id="288" r:id="rId6"/>
    <p:sldId id="289" r:id="rId7"/>
    <p:sldId id="278" r:id="rId8"/>
    <p:sldId id="279" r:id="rId9"/>
    <p:sldId id="280" r:id="rId10"/>
    <p:sldId id="281" r:id="rId11"/>
    <p:sldId id="290" r:id="rId12"/>
    <p:sldId id="28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8177"/>
            <a:ext cx="7620000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man Old Style" pitchFamily="18" charset="0"/>
                <a:ea typeface="+mn-ea"/>
                <a:cs typeface="+mn-cs"/>
              </a:rPr>
              <a:t>ATOMIC ENERGY EDUCATION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CHAPTER- 10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HUMAN SETTLEMENTS</a:t>
            </a:r>
            <a:endParaRPr lang="en-US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36255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MODULE-01/02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SUBJECT – GEOGRAPHY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STREAM – ARTS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CLASS -12 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86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Prepared By: Mr. S.SADHUKHAN (PGT-SS)</a:t>
            </a:r>
          </a:p>
          <a:p>
            <a:r>
              <a:rPr lang="en-US" b="1" dirty="0" smtClean="0">
                <a:latin typeface="Bookman Old Style" pitchFamily="18" charset="0"/>
              </a:rPr>
              <a:t>AECS-2, JADUGUDA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96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zigya.com/application/zrc/images/qvar/GEEN12029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609600"/>
            <a:ext cx="73152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6305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	</a:t>
            </a:r>
            <a:r>
              <a:rPr lang="en-US" sz="7200" b="1" dirty="0" smtClean="0">
                <a:solidFill>
                  <a:srgbClr val="002060"/>
                </a:solidFill>
                <a:latin typeface="Bookman Old Style" pitchFamily="18" charset="0"/>
              </a:rPr>
              <a:t>THANK YOU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3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CLASSIFICATION OF SETTLEMENTS RURAL URBAN DICHOTOMY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90577"/>
              </p:ext>
            </p:extLst>
          </p:nvPr>
        </p:nvGraphicFramePr>
        <p:xfrm>
          <a:off x="457200" y="1524000"/>
          <a:ext cx="8305800" cy="459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700"/>
                <a:gridCol w="4027300"/>
                <a:gridCol w="381000"/>
                <a:gridCol w="3352800"/>
              </a:tblGrid>
              <a:tr h="362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RURAL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URBAN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23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People living in villages pursue  primary </a:t>
                      </a:r>
                      <a:r>
                        <a:rPr lang="en-US" sz="1600" dirty="0" smtClean="0">
                          <a:effectLst/>
                          <a:latin typeface="Bookman Old Style" pitchFamily="18" charset="0"/>
                        </a:rPr>
                        <a:t>occupation- agriculture, fishing, lumbering, mining, animal </a:t>
                      </a: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husbandry</a:t>
                      </a:r>
                      <a:r>
                        <a:rPr lang="en-US" sz="1600" dirty="0" smtClean="0">
                          <a:effectLst/>
                          <a:latin typeface="Bookman Old Style" pitchFamily="18" charset="0"/>
                        </a:rPr>
                        <a:t>, etc</a:t>
                      </a: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.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1.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People living in town or city work in secondary and tertiary sector.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6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 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Size of population is less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2.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Size of population is high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13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Standard of living is low and low source of income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3.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Standard of living is high and high source of income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48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Low density of population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4.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High density of population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48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Villages are widely spaced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ookman Old Style" pitchFamily="18" charset="0"/>
                        </a:rPr>
                        <a:t>5.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ookman Old Style" pitchFamily="18" charset="0"/>
                        </a:rPr>
                        <a:t>Cities and towns are closely spaced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1219200"/>
            <a:ext cx="7917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Urban </a:t>
            </a:r>
            <a:r>
              <a:rPr lang="en-US" sz="3200" b="1" dirty="0" smtClean="0">
                <a:latin typeface="Bookman Old Style" pitchFamily="18" charset="0"/>
              </a:rPr>
              <a:t>Settlement</a:t>
            </a:r>
            <a:r>
              <a:rPr lang="en-US" sz="2400" dirty="0" smtClean="0">
                <a:latin typeface="Bookman Old Style" pitchFamily="18" charset="0"/>
              </a:rPr>
              <a:t>-</a:t>
            </a:r>
          </a:p>
          <a:p>
            <a:r>
              <a:rPr lang="en-US" sz="2800" dirty="0" smtClean="0">
                <a:latin typeface="Bookman Old Style" pitchFamily="18" charset="0"/>
              </a:rPr>
              <a:t>All </a:t>
            </a:r>
            <a:r>
              <a:rPr lang="en-US" sz="2800" dirty="0">
                <a:latin typeface="Bookman Old Style" pitchFamily="18" charset="0"/>
              </a:rPr>
              <a:t>places which have municipality</a:t>
            </a:r>
            <a:r>
              <a:rPr lang="en-US" sz="2800" dirty="0" smtClean="0">
                <a:latin typeface="Bookman Old Style" pitchFamily="18" charset="0"/>
              </a:rPr>
              <a:t>, corporation, cantonment </a:t>
            </a:r>
            <a:r>
              <a:rPr lang="en-US" sz="2800" dirty="0">
                <a:latin typeface="Bookman Old Style" pitchFamily="18" charset="0"/>
              </a:rPr>
              <a:t>board or notified town area committee and have a minimum population of 5000 persons, at least 75percent of male workers are engaged in non-agricultural pursuits and a density of population of at least 400 persons per square kilometers are urban.</a:t>
            </a:r>
          </a:p>
        </p:txBody>
      </p:sp>
    </p:spTree>
    <p:extLst>
      <p:ext uri="{BB962C8B-B14F-4D97-AF65-F5344CB8AC3E}">
        <p14:creationId xmlns:p14="http://schemas.microsoft.com/office/powerpoint/2010/main" val="13560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TYPES AND PATTERNS OF SETTLEMENTS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Compact </a:t>
            </a:r>
            <a:r>
              <a:rPr lang="en-US" sz="2400" b="1" dirty="0"/>
              <a:t>or Nucleated settlement</a:t>
            </a:r>
            <a:r>
              <a:rPr lang="en-US" sz="2400" dirty="0"/>
              <a:t>: These settlements are those in which large numbers of houses are built very close to each other. Such settlements develop along river valleys and in fertile plains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8" y="3276600"/>
            <a:ext cx="3962400" cy="26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 startAt="2"/>
            </a:pPr>
            <a:endParaRPr lang="en-US" dirty="0" smtClean="0"/>
          </a:p>
          <a:p>
            <a:r>
              <a:rPr lang="en-US" sz="2800" b="1" dirty="0" smtClean="0"/>
              <a:t>Dispersed </a:t>
            </a:r>
            <a:r>
              <a:rPr lang="en-US" sz="2800" b="1" dirty="0"/>
              <a:t>Settlements or scattered settlement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these settlement houses are spaced far apart and often interspersed with fields. They are isolated </a:t>
            </a:r>
            <a:r>
              <a:rPr lang="en-US" sz="2400" dirty="0" smtClean="0"/>
              <a:t>huts</a:t>
            </a:r>
          </a:p>
          <a:p>
            <a:pPr marL="400050" indent="-400050">
              <a:buAutoNum type="romanLcParenBoth" startAt="2"/>
            </a:pPr>
            <a:endParaRPr lang="en-US" sz="2400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48696"/>
            <a:ext cx="6657109" cy="332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6850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3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9502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255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ATOMIC ENERGY EDUCATION SOCIETY</vt:lpstr>
      <vt:lpstr>PowerPoint Presentation</vt:lpstr>
      <vt:lpstr>CLASSIFICATION OF SETTLEMENTS RURAL URBAN DICHOTOMY</vt:lpstr>
      <vt:lpstr>PowerPoint Presentation</vt:lpstr>
      <vt:lpstr>TYPES AND PATTERNS OF SETTLEMENTS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ENERGY CENTRAL SCHOOL</dc:title>
  <dc:creator>user</dc:creator>
  <cp:lastModifiedBy>Admin</cp:lastModifiedBy>
  <cp:revision>32</cp:revision>
  <dcterms:created xsi:type="dcterms:W3CDTF">2006-08-16T00:00:00Z</dcterms:created>
  <dcterms:modified xsi:type="dcterms:W3CDTF">2020-08-19T02:43:23Z</dcterms:modified>
</cp:coreProperties>
</file>